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315" r:id="rId3"/>
    <p:sldId id="377" r:id="rId4"/>
    <p:sldId id="384" r:id="rId5"/>
    <p:sldId id="383" r:id="rId6"/>
    <p:sldId id="378" r:id="rId7"/>
    <p:sldId id="379" r:id="rId8"/>
    <p:sldId id="391" r:id="rId9"/>
    <p:sldId id="385" r:id="rId10"/>
    <p:sldId id="320" r:id="rId11"/>
    <p:sldId id="324" r:id="rId12"/>
    <p:sldId id="381" r:id="rId13"/>
    <p:sldId id="399" r:id="rId14"/>
    <p:sldId id="352" r:id="rId15"/>
    <p:sldId id="354" r:id="rId16"/>
    <p:sldId id="380" r:id="rId17"/>
    <p:sldId id="339" r:id="rId18"/>
    <p:sldId id="382" r:id="rId19"/>
    <p:sldId id="403" r:id="rId20"/>
    <p:sldId id="404" r:id="rId21"/>
    <p:sldId id="405" r:id="rId22"/>
    <p:sldId id="406" r:id="rId23"/>
    <p:sldId id="370" r:id="rId24"/>
    <p:sldId id="402" r:id="rId25"/>
    <p:sldId id="388" r:id="rId26"/>
    <p:sldId id="398" r:id="rId27"/>
    <p:sldId id="400" r:id="rId28"/>
    <p:sldId id="401" r:id="rId29"/>
    <p:sldId id="397" r:id="rId30"/>
    <p:sldId id="389" r:id="rId31"/>
    <p:sldId id="393" r:id="rId32"/>
    <p:sldId id="394" r:id="rId33"/>
    <p:sldId id="3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13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4.jpe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9" y="1916832"/>
            <a:ext cx="708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453" y="3630290"/>
            <a:ext cx="6803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b="1" dirty="0"/>
              <a:t>대중교통</a:t>
            </a:r>
            <a:r>
              <a:rPr lang="en-US" altLang="ko-KR" b="1" dirty="0"/>
              <a:t>(</a:t>
            </a:r>
            <a:r>
              <a:rPr lang="ko-KR" altLang="en-US" b="1" dirty="0"/>
              <a:t>광역버스</a:t>
            </a:r>
            <a:r>
              <a:rPr lang="en-US" altLang="ko-KR" b="1" dirty="0"/>
              <a:t>) </a:t>
            </a:r>
            <a:r>
              <a:rPr lang="ko-KR" altLang="en-US" b="1" dirty="0"/>
              <a:t>대기인원을 판별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		</a:t>
            </a:r>
            <a:r>
              <a:rPr lang="ko-KR" altLang="en-US" b="1" dirty="0"/>
              <a:t>계산 후 더 정확한 최소시간 경로 지원 시스템</a:t>
            </a:r>
          </a:p>
          <a:p>
            <a:endParaRPr lang="ko-KR" altLang="en-US" sz="2400" b="1" spc="-151" dirty="0">
              <a:solidFill>
                <a:srgbClr val="77787B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13110" y="3264769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5" idx="0"/>
            <a:endCxn id="43" idx="1"/>
          </p:cNvCxnSpPr>
          <p:nvPr/>
        </p:nvCxnSpPr>
        <p:spPr>
          <a:xfrm flipV="1">
            <a:off x="875279" y="2451865"/>
            <a:ext cx="1271516" cy="1292198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568085" y="1223536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373501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00600"/>
              </p:ext>
            </p:extLst>
          </p:nvPr>
        </p:nvGraphicFramePr>
        <p:xfrm>
          <a:off x="298210" y="1286056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-02-01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56327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/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6546"/>
              </p:ext>
            </p:extLst>
          </p:nvPr>
        </p:nvGraphicFramePr>
        <p:xfrm>
          <a:off x="1187625" y="1412776"/>
          <a:ext cx="6010907" cy="46357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/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361307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/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55076"/>
              </p:ext>
            </p:extLst>
          </p:nvPr>
        </p:nvGraphicFramePr>
        <p:xfrm>
          <a:off x="424356" y="235526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69073"/>
              </p:ext>
            </p:extLst>
          </p:nvPr>
        </p:nvGraphicFramePr>
        <p:xfrm>
          <a:off x="3275856" y="1695651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09545"/>
              </p:ext>
            </p:extLst>
          </p:nvPr>
        </p:nvGraphicFramePr>
        <p:xfrm>
          <a:off x="6038005" y="2338687"/>
          <a:ext cx="25933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24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418104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82173" y="2437331"/>
            <a:ext cx="355832" cy="643036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 flipV="1">
            <a:off x="2830674" y="2437331"/>
            <a:ext cx="445183" cy="659612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72" y="1743203"/>
            <a:ext cx="7340690" cy="32330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3420</TotalTime>
  <Words>3400</Words>
  <Application>Microsoft Office PowerPoint</Application>
  <PresentationFormat>화면 슬라이드 쇼(4:3)</PresentationFormat>
  <Paragraphs>631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김 우진</cp:lastModifiedBy>
  <cp:revision>47</cp:revision>
  <dcterms:created xsi:type="dcterms:W3CDTF">2020-07-20T13:24:56Z</dcterms:created>
  <dcterms:modified xsi:type="dcterms:W3CDTF">2020-07-27T05:27:33Z</dcterms:modified>
</cp:coreProperties>
</file>